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107cfa9f583f41b4" Type="http://schemas.openxmlformats.org/package/2006/relationships/metadata/core-properties" Target="docProps/core.xml"/><Relationship Id="R2c639d9e82a94e17" Type="http://schemas.openxmlformats.org/officeDocument/2006/relationships/extended-properties" Target="docProps/app.xml"/><Relationship Id="Rdadcb2b3d5bc49a6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5f91872db4840"/>
  </p:sldMasterIdLst>
  <p:notesMasterIdLst>
    <p:notesMasterId xmlns:r="http://schemas.openxmlformats.org/officeDocument/2006/relationships" r:id="Rb3395d46a1a541e6"/>
  </p:notesMasterIdLst>
  <p:sldIdLst>
    <p:sldId xmlns:r="http://schemas.openxmlformats.org/officeDocument/2006/relationships" id="256" r:id="R36d1461849e24ec9"/>
  </p:sldIdLst>
  <p:sldSz cx="7772400" cy="100584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'1.0' encoding='UTF-8' standalone='yes'?>
<Relationships xmlns="http://schemas.openxmlformats.org/package/2006/relationships"><Relationship Id="R36c5f91872db4840" Type="http://schemas.openxmlformats.org/officeDocument/2006/relationships/slideMaster" Target="slideMasters/slideMaster1.xml"/><Relationship Id="R36d1461849e24ec9" Type="http://schemas.openxmlformats.org/officeDocument/2006/relationships/slide" Target="slides/slide1.xml"/><Relationship Id="R435d93d02243401b" Type="http://schemas.openxmlformats.org/officeDocument/2006/relationships/tableStyles" Target="tableStyles.xml"/><Relationship Id="R5878939bd6964686" Type="http://schemas.openxmlformats.org/officeDocument/2006/relationships/theme" Target="theme/theme1.xml"/><Relationship Id="Rb3395d46a1a541e6" Type="http://schemas.openxmlformats.org/officeDocument/2006/relationships/notesMaster" Target="notesMasters/notesMaster1.xml"/><Relationship Id="Re1762ca234f846df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5f20698bbd2c477f" Type="http://schemas.openxmlformats.org/officeDocument/2006/relationships/theme" Target="theme/theme3.xml"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<?xml version='1.0' encoding='UTF-8' standalone='yes'?>
<Relationships xmlns="http://schemas.openxmlformats.org/package/2006/relationships"><Relationship Id="R6ac425bda94e4136" Type="http://schemas.openxmlformats.org/officeDocument/2006/relationships/notesMaster" Target="../notesMasters/notesMaster1.xml"/><Relationship Id="Rf587a2d2b6754be2" Type="http://schemas.openxmlformats.org/officeDocument/2006/relationships/slide" Target="../slides/slide1.xml"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<?xml version='1.0' encoding='UTF-8' standalone='yes'?>
<Relationships xmlns="http://schemas.openxmlformats.org/package/2006/relationships"><Relationship Id="Ra3d4a91b2e454b98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5c14341de1674b37" Type="http://schemas.openxmlformats.org/officeDocument/2006/relationships/slideLayout" Target="../slideLayouts/slideLayout1.xml"/><Relationship Id="Rb755adc2c2a54d5f" Type="http://schemas.openxmlformats.org/officeDocument/2006/relationships/theme" Target="theme/theme2.xml"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4341de1674b3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<?xml version='1.0' encoding='UTF-8' standalone='yes'?>
<Relationships xmlns="http://schemas.openxmlformats.org/package/2006/relationships"><Relationship Id="R76ef1493c86a4d43" Type="http://schemas.openxmlformats.org/officeDocument/2006/relationships/notesSlide" Target="../notesSlides/notesSlide1.xml"/><Relationship Id="Ra2a70c28c3a140ec" Type="http://schemas.openxmlformats.org/officeDocument/2006/relationships/slideLayout" Target="../slideLayouts/slideLayout1.xml"/><Relationship Id="Rede4f374bc0c4dcb" Type="http://schemas.openxmlformats.org/officeDocument/2006/relationships/image" Target="../media/image.png"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e4f374bc0c4dcb"/>
          <a:srcRect xmlns:a="http://schemas.openxmlformats.org/drawingml/2006/main" l="0" t="305" r="0" b="3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24650" y="266700"/>
            <a:ext cx="64770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6ACEFC-871C-446D-B345-E4658B2C1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304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Guocai Liang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D4F345-E3E9-4786-83D2-85D427B8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5715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50" b="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333333"/>
                </a:solidFill>
                <a:latin typeface="Arial"/>
                <a:ea typeface="Arial"/>
                <a:cs typeface="Arial"/>
              </a:rPr>
              <a:t>Resume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C38C38-E05E-424E-AB36-DF859605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762000"/>
            <a:ext cx="504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ctr">
              <a:lnSpc>
                <a:spcPct val="80000"/>
              </a:lnSpc>
              <a:buNone/>
              <a:defRPr sz="8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Phone 13356567960  |  Email tobyrunninglc@gmail.com  |  GitHub 123qwe55aa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9211CD-B3AC-48AB-962D-0C34F9E2D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95250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ctr">
              <a:lnSpc>
                <a:spcPct val="80000"/>
              </a:lnSpc>
              <a:buNone/>
              <a:defRPr sz="8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Website tobyleons.xyz  |  Jiangmen, Guangdong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2E7E7D-D9A4-40CC-BE4D-2CE33C17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123950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Education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A6EC86-EB6B-40FA-836D-DFC0B0728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319450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7BDBFA-1AB0-49D7-9B44-13CD543D6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33540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13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Dalian Polytechnic University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DCFC14-7753-41A0-938F-78FDBFF6B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33540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1013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Expected Jun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0405A5-C755-4562-A43A-B68E13422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52590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953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Inorganic Nonmetallic Materials Engineering    Bachelor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32F111-5A1E-4FE9-A533-2C41D3DFF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697355"/>
            <a:ext cx="685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6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65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Core courses: Advanced Mathematics, University Physics, Glass Industry Furnace Design, Fundamentals of Inorganic Materials Science, Fundamentals of Mechanical Design, and more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74B2B8-0445-4183-B6E0-42241C036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45005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Work and Campus Experience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547EF0-8593-4B90-A658-D078830CF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2140505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7E9C21-83EF-423B-B39C-1CF2017B2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28670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99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9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Meituan | Delivery Rider | Shenzhen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C46637-C844-43EF-B1F1-833B08153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8670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99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9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Aug 2025 - Sep 2025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D22BFF-1C79-4616-BF61-576AC9EE4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3057525"/>
            <a:ext cx="7000875" cy="52006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Order fulfillment: Delivered restaurant orders in the assigned area, checked order details, and ensured accurate, on-time delivery.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Route planning: Used GPS and navigation tools to plan routes, improving efficiency and reducing delays.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Customer communication: Resolved issues during delivery and maintained clear communication with customers.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3D508E-E235-42B7-A223-D6ED78528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357759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982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82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Hello Inc. | Customer Service Representative | Shenzhen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EF621F-D5AE-4966-A8D0-09B3396CA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57759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99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9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Aug 2024 - Sep 2024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1BED06-2D03-4F32-9236-286DB7F5A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3768090"/>
            <a:ext cx="7000875" cy="52006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Complaint handling: Responded quickly to customer inquiries and complaints, driving issues to closure and protecting the customer experience.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Relationship management: Built trust through patient communication and improved customer satisfaction.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Issue logging: Documented common issues and resolutions to support future service improvements.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A3DA64-C5E0-4749-80F7-FBF1B74D4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28815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982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82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e-Gongda Club | Video Photography and Project Operations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F3F5DB-9750-46E1-96E8-DC0F8CEC4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28815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99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9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2021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6F41F6-C110-4A28-A58A-B9DE0A0DC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478655"/>
            <a:ext cx="7000875" cy="4023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5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Video photography: Served as the club video photographer, responsible for event footage and asset organization.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75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Project operations: Helped run a dorm snack box project by supporting restocking, records, and daily operations.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67056D-1FA2-45EF-8F54-44ABBDAC4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880991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Projects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4D833F-90D1-4A54-A76A-16502EC9B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076491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097446"/>
            <a:ext cx="7000875" cy="24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74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Hermes MCP Adapter — MCP · Messaging · Deployment: </a:t>
            </a: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Built an AI-agent MCP tool layer with 9 custom tools, Telegram/iMessage routing, and production deployment using systemd and Nginx.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362846"/>
            <a:ext cx="7000875" cy="24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74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CodeIsland — SSH Relay · Swift · SQLite: </a:t>
            </a: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Built an SSH relay and Claude Code remote-session monitor with live terminal capture, JSON/SQLite histories, retrospective analysis, and subprocess lifecycle control.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628246"/>
            <a:ext cx="7000875" cy="24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74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RecapLoL — FastAPI · React · Riot API: </a:t>
            </a: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Combined Riot API server and ranked monitoring with Telegram alerts, match analytics, OP.GG references, and AI-generated coaching reports.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893646"/>
            <a:ext cx="7000875" cy="24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74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geekgeekrun-mcp — Puppeteer · MCP: </a:t>
            </a: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Added an MCP interface to GeekGeekRun’s BOSS Zhipin workflow so AI agents can search jobs, initiate chats, and automate application research.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159046"/>
            <a:ext cx="7000875" cy="24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4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74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Projects Community — Next.js · SQLite · Drizzle: </a:t>
            </a:r>
            <a:r>
              <a:rPr sz="743">
                <a:solidFill>
                  <a:srgbClr val="111111"/>
                </a:solidFill>
                <a:latin typeface="Arial"/>
                <a:ea typeface="Arial"/>
                <a:cs typeface="Arial"/>
              </a:rPr>
              <a:t>Built a local-first gamified research workspace with Vercel AI SDK, AI Realizer, community maps, and structured decision workflows.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921FB4-43DC-4E59-A504-3924B9EF9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399046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Skills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6D3A077-C816-4E7A-AF71-32BEEA630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594546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6155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2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2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Language: IELTS 6.0; professional working proficiency in English; native/bilingual in Mandarin and Cantonese.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8009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2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2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Professional skills: Basic materials testing, quality awareness, technical writing, project coordination, and execution.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9863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2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2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Data skills: Data analysis and information organization; able to use digital tools to improve efficiency.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1717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2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2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Certifications and licenses: Driver's license; IELTS 6.0.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3571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72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2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Links: GitHub: github.com/123qwe55aa; website: tobyleons.xyz.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D5203C6-6BA1-4352-BBF6-90BC42161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517101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Summary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D34C694-F53B-4362-B9EC-B76F94170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712601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29DE8E5-0CA5-4FD3-9290-06F846F55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733556"/>
            <a:ext cx="7000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75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Background in customer service, project execution, data analysis, and materials engineering. Able to maintain careful, steady execution in fast-paced frontline and service roles, with a strong focus on communication, feedback, and issue closure. Well suited to service operations, project support, and quality or materials-related roles.</a:t>
            </a:r>
          </a:p>
        </p:txBody>
      </p:sp>
      <p:sp xmlns:a="http://schemas.openxmlformats.org/drawingml/2006/main">
        <p:nvSpPr>
          <p:cNvPr id="36" name="TextBox 35"/>
          <p:cNvSpPr txBox="1"/>
          <p:nvPr/>
        </p:nvSpPr>
        <p:spPr>
          <a:xfrm>
            <a:off x="266700" y="2156460"/>
            <a:ext cx="4953000" cy="190500"/>
          </a:xfrm>
          <a:prstGeom prst="rect">
            <a:avLst/>
          </a:prstGeom>
          <a:noFill/>
        </p:spPr>
        <p:txBody>
          <a:bodyPr wrap="square" lIns="18300" rIns="18300" tIns="18300" bIns="18300">
            <a:spAutoFit/>
          </a:bodyPr>
          <a:lstStyle/>
          <a:p>
            <a:r>
              <a:rPr sz="1000" b="1">
                <a:solidFill>
                  <a:srgbClr val="2E75B6"/>
                </a:solidFill>
                <a:latin typeface="Arial"/>
              </a:rPr>
              <a:t>Shenzhen Energy Environment | InfoSec Assistant | Shenzhen</a:t>
            </a:r>
            <a:pPr>
              <a:lnSpc>
                <a:spcPct val="80000"/>
              </a:lnSpc>
            </a:pPr>
          </a:p>
        </p:txBody>
      </p:sp>
      <p:sp xmlns:a="http://schemas.openxmlformats.org/drawingml/2006/main">
        <p:nvSpPr>
          <p:cNvPr id="37" name="TextBox 36"/>
          <p:cNvSpPr txBox="1"/>
          <p:nvPr/>
        </p:nvSpPr>
        <p:spPr>
          <a:xfrm>
            <a:off x="5810250" y="2156460"/>
            <a:ext cx="1587500" cy="190500"/>
          </a:xfrm>
          <a:prstGeom prst="rect">
            <a:avLst/>
          </a:prstGeom>
          <a:noFill/>
        </p:spPr>
        <p:txBody>
          <a:bodyPr wrap="square" lIns="18300" rIns="18300" tIns="18300" bIns="18300">
            <a:spAutoFit/>
          </a:bodyPr>
          <a:lstStyle/>
          <a:p>
            <a:pPr algn="r">
              <a:lnSpc>
                <a:spcPct val="80000"/>
              </a:lnSpc>
            </a:pPr>
            <a:r>
              <a:rPr sz="1000">
                <a:solidFill>
                  <a:srgbClr val="111111"/>
                </a:solidFill>
                <a:latin typeface="Arial"/>
              </a:rPr>
              <a:t>Jan 2026 - Mar 2026</a:t>
            </a:r>
          </a:p>
        </p:txBody>
      </p:sp>
      <p:sp xmlns:a="http://schemas.openxmlformats.org/drawingml/2006/main">
        <p:nvSpPr>
          <p:cNvPr id="38" name="TextBox 37"/>
          <p:cNvSpPr txBox="1"/>
          <p:nvPr/>
        </p:nvSpPr>
        <p:spPr>
          <a:xfrm>
            <a:off x="266700" y="2346960"/>
            <a:ext cx="7137450" cy="520065"/>
          </a:xfrm>
          <a:prstGeom prst="rect">
            <a:avLst/>
          </a:prstGeom>
          <a:noFill/>
        </p:spPr>
        <p:txBody>
          <a:bodyPr wrap="square" lIns="18300" rIns="18300" tIns="18300" bIns="18300">
            <a:spAutoFit/>
          </a:bodyPr>
          <a:lstStyle/>
          <a:p>
            <a:r>
              <a:rPr sz="900">
                <a:solidFill>
                  <a:srgbClr val="111111"/>
                </a:solidFill>
                <a:latin typeface="Arial"/>
              </a:rPr>
              <a:t>• SOC monitoring: Monitored security events in the Security Operations Center (SOC), recorded and triaged security alerts, and supported initial incident response.
• Security maintenance: Assisted with daily network security maintenance, including real-time information security monitoring and ledger management.
• Documentation: Organized security incident records, maintained cybersecurity ledgers, and consolidated related data for reporting.</a:t>
            </a:r>
            <a:pPr>
              <a:lnSpc>
                <a:spcPct val="80000"/>
              </a:lnSpc>
            </a:pPr>
          </a:p>
        </p:txBody>
      </p:sp>
    </p:spTree>
    <p:extLst>
      <p:ext uri="{BB962C8B-B14F-4D97-AF65-F5344CB8AC3E}">
        <p14:creationId xmlns:p14="http://schemas.microsoft.com/office/powerpoint/2010/main" val="10998801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2026-07-06T07:38:44.9490000Z</dcterms:created>
  <dcterms:modified xsi:type="dcterms:W3CDTF">2026-07-06T07:38:44.9490000Z</dcterms:modified>
</coreProperties>
</file>