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'1.0' encoding='UTF-8' standalone='yes'?>
<Relationships xmlns="http://schemas.openxmlformats.org/package/2006/relationships"><Relationship Id="R0765121f190e455e" Type="http://schemas.openxmlformats.org/package/2006/relationships/metadata/core-properties" Target="docProps/core.xml"/><Relationship Id="Rcf4ddfdec5134c12" Type="http://schemas.openxmlformats.org/officeDocument/2006/relationships/officeDocument" Target="ppt/presentation.xml"/><Relationship Id="Rdff933d70edf4ff4" Type="http://schemas.openxmlformats.org/officeDocument/2006/relationships/extended-properties" Target="docProps/app.xml"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5d863db86a46ad"/>
  </p:sldMasterIdLst>
  <p:notesMasterIdLst>
    <p:notesMasterId xmlns:r="http://schemas.openxmlformats.org/officeDocument/2006/relationships" r:id="R0b4a388c4fb34831"/>
  </p:notesMasterIdLst>
  <p:sldIdLst>
    <p:sldId xmlns:r="http://schemas.openxmlformats.org/officeDocument/2006/relationships" id="256" r:id="R55e2241f55d342b4"/>
  </p:sldIdLst>
  <p:sldSz cx="7772400" cy="100584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<?xml version='1.0' encoding='UTF-8' standalone='yes'?>
<Relationships xmlns="http://schemas.openxmlformats.org/package/2006/relationships"><Relationship Id="R0b4a388c4fb34831" Type="http://schemas.openxmlformats.org/officeDocument/2006/relationships/notesMaster" Target="notesMasters/notesMaster1.xml"/><Relationship Id="R14cf4cf7ba3c42ce" Type="http://schemas.openxmlformats.org/officeDocument/2006/relationships/tableStyles" Target="tableStyles.xml"/><Relationship Id="R18c489b12b9b408e" Type="http://schemas.openxmlformats.org/officeDocument/2006/relationships/theme" Target="theme/theme1.xml"/><Relationship Id="R535d863db86a46ad" Type="http://schemas.openxmlformats.org/officeDocument/2006/relationships/slideMaster" Target="slideMasters/slideMaster1.xml"/><Relationship Id="R55e2241f55d342b4" Type="http://schemas.openxmlformats.org/officeDocument/2006/relationships/slide" Target="slides/slide1.xml"/><Relationship Id="R60942b078ac44595" Type="http://schemas.openxmlformats.org/officeDocument/2006/relationships/presProps" Target="presProps.xml"/></Relationships>
</file>

<file path=ppt/notesMasters/_rels/notesMaster1.xml.rels><?xml version='1.0' encoding='UTF-8' standalone='yes'?>
<Relationships xmlns="http://schemas.openxmlformats.org/package/2006/relationships"><Relationship Id="Rc2bce222218d42ca" Type="http://schemas.openxmlformats.org/officeDocument/2006/relationships/theme" Target="theme/theme3.xml"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<?xml version='1.0' encoding='UTF-8' standalone='yes'?>
<Relationships xmlns="http://schemas.openxmlformats.org/package/2006/relationships"><Relationship Id="R75b43c330f374ad5" Type="http://schemas.openxmlformats.org/officeDocument/2006/relationships/notesMaster" Target="../notesMasters/notesMaster1.xml"/><Relationship Id="R772ead8136a047d3" Type="http://schemas.openxmlformats.org/officeDocument/2006/relationships/slide" Target="../slides/slide1.xml"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<?xml version='1.0' encoding='UTF-8' standalone='yes'?>
<Relationships xmlns="http://schemas.openxmlformats.org/package/2006/relationships"><Relationship Id="Re74dcae102634324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65d63f4eeade40e2" Type="http://schemas.openxmlformats.org/officeDocument/2006/relationships/slideLayout" Target="../slideLayouts/slideLayout1.xml"/><Relationship Id="Rb09f4e47d88a4288" Type="http://schemas.openxmlformats.org/officeDocument/2006/relationships/theme" Target="theme/theme2.xml"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d63f4eeade40e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<?xml version='1.0' encoding='UTF-8' standalone='yes'?>
<Relationships xmlns="http://schemas.openxmlformats.org/package/2006/relationships"><Relationship Id="R0a13f15d820b4ecc" Type="http://schemas.openxmlformats.org/officeDocument/2006/relationships/image" Target="../media/image.png"/><Relationship Id="R163912c689ec4d7d" Type="http://schemas.openxmlformats.org/officeDocument/2006/relationships/notesSlide" Target="../notesSlides/notesSlide1.xml"/><Relationship Id="R95eafeca61034d14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13f15d820b4ecc"/>
          <a:srcRect xmlns:a="http://schemas.openxmlformats.org/drawingml/2006/main" l="0" t="305" r="0" b="30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24650" y="266700"/>
            <a:ext cx="647700" cy="8572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56ACEFC-871C-446D-B345-E4658B2C1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3048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梁国才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9D4F345-E3E9-4786-83D2-85D427B80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57150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1050" b="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333333"/>
                </a:solidFill>
                <a:latin typeface="Arial"/>
                <a:ea typeface="Arial"/>
                <a:cs typeface="Arial"/>
              </a:rPr>
              <a:t>Guocai Liang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DC38C38-E05E-424E-AB36-DF8596059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762000"/>
            <a:ext cx="504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ctr">
              <a:lnSpc>
                <a:spcPct val="80000"/>
              </a:lnSpc>
              <a:buNone/>
              <a:defRPr sz="95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53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电话 13356567960  |  邮箱 tobyrunninglc@gmail.com  |  GitHub 123qwe55aa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79211CD-B3AC-48AB-962D-0C34F9E2D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952500"/>
            <a:ext cx="2571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ctr">
              <a:lnSpc>
                <a:spcPct val="80000"/>
              </a:lnSpc>
              <a:buNone/>
              <a:defRPr sz="95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53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个人网站 tobyleons.xyz  |  广东江门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72E7E7D-D9A4-40CC-BE4D-2CE33C175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123950"/>
            <a:ext cx="2667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12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教育背景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3A6EC86-EB6B-40FA-836D-DFC0B0728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319450"/>
            <a:ext cx="7239000" cy="2095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C7BDBFA-1AB0-49D7-9B44-13CD543D6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33540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1058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058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大连工业大学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CDCFC14-7753-41A0-938F-78FDBFF6B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33540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r">
              <a:lnSpc>
                <a:spcPct val="80000"/>
              </a:lnSpc>
              <a:buNone/>
              <a:defRPr sz="1058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058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预计 2026.06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80405A5-C755-4562-A43A-B68E13422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52590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100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00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无机非金属材料工程    本科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932F111-5A1E-4FE9-A533-2C41D3DFF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697355"/>
            <a:ext cx="685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95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</a:t>
            </a:r>
            <a:r>
              <a:rPr sz="953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核心课程：</a:t>
            </a: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高等数学、大学物理、玻璃工业窑炉设计、无机材料科学基础、机械设计基础等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674B2B8-0445-4183-B6E0-42241C036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45005"/>
            <a:ext cx="2667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12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工作与校园经历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A547EF0-8593-4B90-A658-D078830CF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2140505"/>
            <a:ext cx="7239000" cy="2095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07E9C21-83EF-423B-B39C-1CF2017B2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286702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1058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058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美团 | 配送骑手 | 深圳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BC46637-C844-43EF-B1F1-833B08153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8670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r">
              <a:lnSpc>
                <a:spcPct val="80000"/>
              </a:lnSpc>
              <a:buNone/>
              <a:defRPr sz="1058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058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2025.08 - 2025.09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3D22BFF-1C79-4616-BF61-576AC9EE4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3057525"/>
            <a:ext cx="7000875" cy="52006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95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</a:t>
            </a:r>
            <a:r>
              <a:rPr sz="953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订单执行：</a:t>
            </a: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负责指定区域餐饮订单配送，核对订单信息，确保订单准确、及时送达。</a:t>
            </a:r>
          </a:p>
          <a:p xmlns:a="http://schemas.openxmlformats.org/drawingml/2006/main">
            <a:pPr marL="12" indent="-10" algn="l">
              <a:lnSpc>
                <a:spcPct val="80000"/>
              </a:lnSpc>
              <a:buNone/>
              <a:defRPr sz="95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</a:t>
            </a:r>
            <a:r>
              <a:rPr sz="953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路线规划：</a:t>
            </a: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使用 GPS 与导航工具规划路线，提高配送效率并减少延误。</a:t>
            </a:r>
          </a:p>
          <a:p xmlns:a="http://schemas.openxmlformats.org/drawingml/2006/main">
            <a:pPr marL="12" indent="-10" algn="l">
              <a:lnSpc>
                <a:spcPct val="80000"/>
              </a:lnSpc>
              <a:buNone/>
              <a:defRPr sz="95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</a:t>
            </a:r>
            <a:r>
              <a:rPr sz="953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客户沟通：</a:t>
            </a: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主动处理配送过程中的问题，与顾客保持清晰沟通。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C3D508E-E235-42B7-A223-D6ED78528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357759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1058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058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哈啰出行 | 客服代表 | 深圳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6EF621F-D5AE-4966-A8D0-09B3396CA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577590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r">
              <a:lnSpc>
                <a:spcPct val="80000"/>
              </a:lnSpc>
              <a:buNone/>
              <a:defRPr sz="1058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058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2024.08 - 2024.09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A1BED06-2D03-4F32-9236-286DB7F5A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3768090"/>
            <a:ext cx="7000875" cy="52006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95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</a:t>
            </a:r>
            <a:r>
              <a:rPr sz="953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投诉处理：</a:t>
            </a: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快速响应客户咨询与投诉，推动问题闭环解决并保障客户体验。</a:t>
            </a:r>
          </a:p>
          <a:p xmlns:a="http://schemas.openxmlformats.org/drawingml/2006/main">
            <a:pPr marL="12" indent="-10" algn="l">
              <a:lnSpc>
                <a:spcPct val="80000"/>
              </a:lnSpc>
              <a:buNone/>
              <a:defRPr sz="95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</a:t>
            </a:r>
            <a:r>
              <a:rPr sz="953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关系维护：</a:t>
            </a: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通过耐心沟通维护客户关系，提升客户满意度。</a:t>
            </a:r>
          </a:p>
          <a:p xmlns:a="http://schemas.openxmlformats.org/drawingml/2006/main">
            <a:pPr marL="12" indent="-10" algn="l">
              <a:lnSpc>
                <a:spcPct val="80000"/>
              </a:lnSpc>
              <a:buNone/>
              <a:defRPr sz="95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</a:t>
            </a:r>
            <a:r>
              <a:rPr sz="953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问题记录：</a:t>
            </a: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整理常见问题与处理结果，为后续服务优化提供参考。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7A3DA64-C5E0-4749-80F7-FBF1B74D4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428815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1058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058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e工大社团 | 视频摄影与项目运营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9F3F5DB-9750-46E1-96E8-DC0F8CEC4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428815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r">
              <a:lnSpc>
                <a:spcPct val="80000"/>
              </a:lnSpc>
              <a:buNone/>
              <a:defRPr sz="1058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058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2021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36F41F6-C110-4A28-A58A-B9DE0A0DC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4478655"/>
            <a:ext cx="7000875" cy="40233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95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</a:t>
            </a:r>
            <a:r>
              <a:rPr sz="953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视频摄影：</a:t>
            </a: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担任社团视频摄影师，负责活动影像拍摄与素材整理。</a:t>
            </a:r>
          </a:p>
          <a:p xmlns:a="http://schemas.openxmlformats.org/drawingml/2006/main">
            <a:pPr marL="12" indent="-10" algn="l">
              <a:lnSpc>
                <a:spcPct val="80000"/>
              </a:lnSpc>
              <a:buNone/>
              <a:defRPr sz="95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</a:t>
            </a:r>
            <a:r>
              <a:rPr sz="953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项目运营：</a:t>
            </a: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参与运营宿舍零食箱项目，协助补货、记录与日常管理。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467056D-1FA2-45EF-8F54-44ABBDAC4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4880991"/>
            <a:ext cx="2667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12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项目经历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14D833F-90D1-4A54-A76A-16502EC9B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5076491"/>
            <a:ext cx="7239000" cy="2095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98B9D0A-82DD-47A8-AB36-7ED0093B1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5092446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1058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058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技术项目经验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3973BF4-0F4A-47F4-A3BB-9CAF2085E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5282946"/>
            <a:ext cx="7000875" cy="22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9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</a:t>
            </a:r>
            <a:r>
              <a:rPr sz="9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Hermes MCP Adapter：</a:t>
            </a:r>
            <a:r>
              <a:rPr sz="900">
                <a:solidFill>
                  <a:srgbClr val="111111"/>
                </a:solidFill>
                <a:latin typeface="Arial"/>
                <a:ea typeface="Arial"/>
                <a:cs typeface="Arial"/>
              </a:rPr>
              <a:t>开发 AI Agent MCP 工具调用层，注册 9 个自定义工具，对接 Telegram / iMessage 多平台消息路由，systemd + Nginx 生产部署。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3973BF4-0F4A-47F4-A3BB-9CAF2085E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5528346"/>
            <a:ext cx="7000875" cy="22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9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</a:t>
            </a:r>
            <a:r>
              <a:rPr sz="9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CodeIsland 远程会话监控：</a:t>
            </a:r>
            <a:r>
              <a:rPr sz="900">
                <a:solidFill>
                  <a:srgbClr val="111111"/>
                </a:solidFill>
                <a:latin typeface="Arial"/>
                <a:ea typeface="Arial"/>
                <a:cs typeface="Arial"/>
              </a:rPr>
              <a:t>基于 Claude Code CLI 开发 SSH 中继与远程会话监控，实时捕获终端输出，以 JSON + SQLite 支持回溯分析及子进程生命周期管理。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3973BF4-0F4A-47F4-A3BB-9CAF2085E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5773746"/>
            <a:ext cx="7000875" cy="22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9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</a:t>
            </a:r>
            <a:r>
              <a:rPr sz="9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英雄联盟数据平台：</a:t>
            </a:r>
            <a:r>
              <a:rPr sz="900">
                <a:solidFill>
                  <a:srgbClr val="111111"/>
                </a:solidFill>
                <a:latin typeface="Arial"/>
                <a:ea typeface="Arial"/>
                <a:cs typeface="Arial"/>
              </a:rPr>
              <a:t>通过 Riot Games API 监控服务器状态与排位数据，并以 Node.js + Telegram Bot 推送告警；使用 FastAPI + React 构建 RecapLoL 复盘与 AI 教练报告。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3973BF4-0F4A-47F4-A3BB-9CAF2085E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6019146"/>
            <a:ext cx="7000875" cy="22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9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</a:t>
            </a:r>
            <a:r>
              <a:rPr sz="9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geekgeekrun-mcp：</a:t>
            </a:r>
            <a:r>
              <a:rPr sz="900">
                <a:solidFill>
                  <a:srgbClr val="111111"/>
                </a:solidFill>
                <a:latin typeface="Arial"/>
                <a:ea typeface="Arial"/>
                <a:cs typeface="Arial"/>
              </a:rPr>
              <a:t>为 GeekGeekRun 的 BOSS 直聘自动开聊流程开发 MCP 接口，使 AI Agent 能调用职位检索、沟通与求职流程自动化能力。</a:t>
            </a:r>
          </a:p>
        </p:txBody>
      </p:sp>
      <p:sp>
        <p:nvSpPr>
          <p:cNvPr id="38" name="Project 5">
            <a:extLst xmlns:a="http://schemas.openxmlformats.org/drawingml/2006/main">
              <a:ext uri="{FF2B5EF4-FFF2-40B4-BE49-F238E27FC236}">
                <a16:creationId xmlns:a16="http://schemas.microsoft.com/office/drawing/2014/main" id="{23973BF4-0F4A-47F4-A3BB-9CAF2085E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6264546"/>
            <a:ext cx="7000875" cy="22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9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</a:t>
            </a:r>
            <a:r>
              <a:rPr sz="9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Projects Community：</a:t>
            </a:r>
            <a:r>
              <a:rPr sz="900">
                <a:solidFill>
                  <a:srgbClr val="111111"/>
                </a:solidFill>
                <a:latin typeface="Arial"/>
                <a:ea typeface="Arial"/>
                <a:cs typeface="Arial"/>
              </a:rPr>
              <a:t>使用 Next.js 15 + SQLite + Drizzle + Vercel AI SDK 构建本地优先的游戏化研究工作台，集成 AI Realizer、社区地图与结构化决策。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5921FB4-43DC-4E59-A504-3924B9EF9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6484546"/>
            <a:ext cx="2667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12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素质能力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6D3A077-C816-4E7A-AF71-32BEEA630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6680046"/>
            <a:ext cx="7239000" cy="2095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2709166-4620-4276-9D27-47C9C96D5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6701001"/>
            <a:ext cx="7000875" cy="16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95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</a:t>
            </a:r>
            <a:r>
              <a:rPr sz="953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语言水平：</a:t>
            </a: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雅思 6.0；英语具备职业工作能力；普通话、粤语母语 / 双语。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2709166-4620-4276-9D27-47C9C96D5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6886401"/>
            <a:ext cx="7000875" cy="16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95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</a:t>
            </a:r>
            <a:r>
              <a:rPr sz="953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专业技能：</a:t>
            </a: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具备材料检测基础、质量意识、技术文档写作、项目协调与执行能力。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2709166-4620-4276-9D27-47C9C96D5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7071801"/>
            <a:ext cx="7000875" cy="16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95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</a:t>
            </a:r>
            <a:r>
              <a:rPr sz="953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数据能力：</a:t>
            </a: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具备数据分析与信息整理意识，能够使用数字化工具提升工作效率。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2709166-4620-4276-9D27-47C9C96D5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7257201"/>
            <a:ext cx="7000875" cy="16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95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</a:t>
            </a:r>
            <a:r>
              <a:rPr sz="953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证书许可：</a:t>
            </a: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驾驶证；雅思 6.0。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2709166-4620-4276-9D27-47C9C96D5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7442601"/>
            <a:ext cx="7000875" cy="160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marL="12" indent="-10" algn="l">
              <a:lnSpc>
                <a:spcPct val="80000"/>
              </a:lnSpc>
              <a:buNone/>
              <a:defRPr sz="953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• </a:t>
            </a:r>
            <a:r>
              <a:rPr sz="953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个人链接：</a:t>
            </a:r>
            <a:r>
              <a:rPr sz="953">
                <a:solidFill>
                  <a:srgbClr val="111111"/>
                </a:solidFill>
                <a:latin typeface="Arial"/>
                <a:ea typeface="Arial"/>
                <a:cs typeface="Arial"/>
              </a:rPr>
              <a:t>GitHub: github.com/123qwe55aa；个人网站: tobyleons.xyz。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D5203C6-6BA1-4352-BBF6-90BC42161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7602601"/>
            <a:ext cx="2667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12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个人简介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D34C694-F53B-4362-B9EC-B76F94170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7798101"/>
            <a:ext cx="7239000" cy="2095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29DE8E5-0CA5-4FD3-9290-06F846F55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7819056"/>
            <a:ext cx="7000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l">
              <a:lnSpc>
                <a:spcPct val="80000"/>
              </a:lnSpc>
              <a:buNone/>
              <a:defRPr sz="97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具备客户服务、项目执行、数据分析与材料工程学习背景。能在快节奏现场与服务岗位中保持细致、稳定的执行力，重视沟通反馈与问题闭环，适合服务运营、项目协助、质量与材料相关岗位。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BFAF96C-38ED-4A2C-A5B9-C03E11FB0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5092446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8300" tIns="18300" rIns="18300" bIns="18300" anchor="t"/>
          <a:lstStyle xmlns:a="http://schemas.openxmlformats.org/drawingml/2006/main"/>
          <a:p xmlns:a="http://schemas.openxmlformats.org/drawingml/2006/main">
            <a:pPr algn="r">
              <a:lnSpc>
                <a:spcPct val="80000"/>
              </a:lnSpc>
              <a:buNone/>
              <a:defRPr sz="1058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058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2021</a:t>
            </a:r>
          </a:p>
        </p:txBody>
      </p:sp>
      <p:sp xmlns:a="http://schemas.openxmlformats.org/drawingml/2006/main">
        <p:nvSpPr>
          <p:cNvPr id="35" name="TextBox 34"/>
          <p:cNvSpPr txBox="1"/>
          <p:nvPr/>
        </p:nvSpPr>
        <p:spPr>
          <a:xfrm>
            <a:off x="266700" y="2156460"/>
            <a:ext cx="4953000" cy="190500"/>
          </a:xfrm>
          <a:prstGeom prst="rect">
            <a:avLst/>
          </a:prstGeom>
          <a:noFill/>
        </p:spPr>
        <p:txBody>
          <a:bodyPr wrap="square" lIns="18300" rIns="18300" tIns="18300" bIns="18300">
            <a:spAutoFit/>
          </a:bodyPr>
          <a:lstStyle/>
          <a:p>
            <a:r>
              <a:rPr sz="1000" b="1">
                <a:solidFill>
                  <a:srgbClr val="2E75B6"/>
                </a:solidFill>
                <a:latin typeface="Arial"/>
              </a:rPr>
              <a:t>深圳能源环保股份有限公司 | 信息安全助理 | 深圳</a:t>
            </a:r>
            <a:pPr>
              <a:lnSpc>
                <a:spcPct val="80000"/>
              </a:lnSpc>
            </a:pPr>
          </a:p>
        </p:txBody>
      </p:sp>
      <p:sp xmlns:a="http://schemas.openxmlformats.org/drawingml/2006/main">
        <p:nvSpPr>
          <p:cNvPr id="36" name="TextBox 35"/>
          <p:cNvSpPr txBox="1"/>
          <p:nvPr/>
        </p:nvSpPr>
        <p:spPr>
          <a:xfrm>
            <a:off x="5810250" y="2156460"/>
            <a:ext cx="1587500" cy="190500"/>
          </a:xfrm>
          <a:prstGeom prst="rect">
            <a:avLst/>
          </a:prstGeom>
          <a:noFill/>
        </p:spPr>
        <p:txBody>
          <a:bodyPr wrap="square" lIns="18300" rIns="18300" tIns="18300" bIns="18300">
            <a:spAutoFit/>
          </a:bodyPr>
          <a:lstStyle/>
          <a:p>
            <a:pPr algn="r">
              <a:lnSpc>
                <a:spcPct val="80000"/>
              </a:lnSpc>
            </a:pPr>
            <a:r>
              <a:rPr sz="1000">
                <a:solidFill>
                  <a:srgbClr val="111111"/>
                </a:solidFill>
                <a:latin typeface="Arial"/>
              </a:rPr>
              <a:t>2026.01 - 2026.03</a:t>
            </a:r>
          </a:p>
        </p:txBody>
      </p:sp>
      <p:sp xmlns:a="http://schemas.openxmlformats.org/drawingml/2006/main">
        <p:nvSpPr>
          <p:cNvPr id="37" name="TextBox 36"/>
          <p:cNvSpPr txBox="1"/>
          <p:nvPr/>
        </p:nvSpPr>
        <p:spPr>
          <a:xfrm>
            <a:off x="266700" y="2346960"/>
            <a:ext cx="7137450" cy="520065"/>
          </a:xfrm>
          <a:prstGeom prst="rect">
            <a:avLst/>
          </a:prstGeom>
          <a:noFill/>
        </p:spPr>
        <p:txBody>
          <a:bodyPr wrap="square" lIns="18300" rIns="18300" tIns="18300" bIns="18300">
            <a:spAutoFit/>
          </a:bodyPr>
          <a:lstStyle/>
          <a:p>
            <a:r>
              <a:rPr sz="900">
                <a:solidFill>
                  <a:srgbClr val="111111"/>
                </a:solidFill>
                <a:latin typeface="Arial"/>
              </a:rPr>
              <a:t>• SOC 安全监控：负责安全运营中心（SOC）安全事件监控值守，记录并初步跟进安全告警，协助事件响应。
• 安全运维：参与日常网络安全维护，包括信息安全实时监控与网络安全台账管理。
• 文档整理：整理安全事件资料，维护网络安全台账，汇总相关数据用于报告。</a:t>
            </a:r>
            <a:pPr>
              <a:lnSpc>
                <a:spcPct val="80000"/>
              </a:lnSpc>
            </a:pPr>
          </a:p>
        </p:txBody>
      </p:sp>
    </p:spTree>
    <p:extLst>
      <p:ext uri="{BB962C8B-B14F-4D97-AF65-F5344CB8AC3E}">
        <p14:creationId xmlns:p14="http://schemas.microsoft.com/office/powerpoint/2010/main" val="109988015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2026-07-03T04:04:49.8110000Z</dcterms:created>
  <dcterms:modified xsi:type="dcterms:W3CDTF">2026-07-03T04:04:49.8110000Z</dcterms:modified>
</coreProperties>
</file>